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69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3" y="4509120"/>
            <a:ext cx="4608512" cy="1368152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Подготовили: </a:t>
            </a:r>
            <a:r>
              <a:rPr lang="ru-RU" sz="2400" b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Сынча</a:t>
            </a:r>
            <a:r>
              <a:rPr lang="ru-RU" sz="24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А.А.</a:t>
            </a:r>
            <a:br>
              <a:rPr lang="ru-RU" sz="24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ru-RU" sz="2400" b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Апанасова</a:t>
            </a:r>
            <a:r>
              <a:rPr lang="ru-RU" sz="24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М.Ю.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100" y="404664"/>
            <a:ext cx="5975350" cy="985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1613857"/>
            <a:ext cx="617443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Беседа – лекция</a:t>
            </a:r>
          </a:p>
          <a:p>
            <a:pPr algn="ctr"/>
            <a:r>
              <a:rPr lang="ru-RU" sz="3200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«Влияние алкоголя на организм человека»</a:t>
            </a:r>
          </a:p>
          <a:p>
            <a:pPr algn="ctr"/>
            <a:r>
              <a:rPr lang="ru-RU" sz="3200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 детей (12-18 лет)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789040"/>
            <a:ext cx="3707904" cy="3024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664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260648"/>
            <a:ext cx="828092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выработка 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 сдержанности, самообладания, сильной воли и характера, стремления к совершенствованию и борьбе против негативных явлений, пропаганда здорового образа жизни.</a:t>
            </a:r>
          </a:p>
          <a:p>
            <a:pPr algn="just"/>
            <a:endParaRPr lang="ru-RU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донести 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сознания подростка информацию о последствиях приёма алкоголя в раннем возрасте;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 стойкое отрицательное отношение к алкоголю;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воспитать 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 ответственное отношение к своему здоровью и здоровью своего потомства.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926" y="3573016"/>
            <a:ext cx="3333750" cy="31813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5793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97346"/>
            <a:ext cx="84969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часть.</a:t>
            </a:r>
          </a:p>
          <a:p>
            <a:endParaRPr 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наши дни очень актуальна проблема употребления алкоголя. От этого страдает все общество, под угрозу ставится порастающее поколение. Вред алкоголя очевиден. Алкоголь разносится по крови ко всем органам и неблагоприятно на них действует, вплоть до разрушения. При систематическом употреблении алкоголя развивается алкоголизм. Употребление такой продукции приводит к отравлениям и даже смерти.</a:t>
            </a:r>
          </a:p>
          <a:p>
            <a:pPr algn="just"/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настоящее время алкоголизм как причина смерти во всем мире занимает по частоте третье место, уступая только злокачественным новообразованиям и сердечно-сосудистым заболеваниям. Высокий показатель смертности связан не только с большим травматизмом, но и с заболеваниями, обусловленными употреблением алкоголя.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429000"/>
            <a:ext cx="3543300" cy="3238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4827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332656"/>
            <a:ext cx="489654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Ученые долгое время проводили опыты на растениях, жуках, птицах и животных. Все опыты показали, что алкоголь вреден для живых организмов, в том числе и для людей. Если какие-либо семена положить в чистую воду, то вскоре они прорастут. Однако если в стакан воды вылить чайную ложку спирта, то ростки будут слабыми, не способными к жизни. Если добавить две ложки спирта - ростки погибнут. Таким образом, спирт ослабляет рост семян растений и убивает в них жизнеспособность.</a:t>
            </a:r>
          </a:p>
          <a:p>
            <a:pPr algn="just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Весьма интересны опыты, проведенные над насекомыми, на которых алкоголь оказывает вредное влияние. При попадании спиртового раствора в улей, через некоторое время пчелы прекращали рабочие вылеты и целыми днями оставались в улье и гудели, забывая о работе. Ученые установили, что и у птиц, и у животных поведение под действием алкоголя становится похожим на поведение пьяного человека.</a:t>
            </a:r>
          </a:p>
          <a:p>
            <a:pPr algn="just"/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48680"/>
            <a:ext cx="3384376" cy="25382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284984"/>
            <a:ext cx="3384376" cy="280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781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600" y="335845"/>
            <a:ext cx="7344816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какие органы человека влияет алкоголь</a:t>
            </a:r>
            <a:r>
              <a:rPr lang="ru-RU" sz="24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ru-RU" sz="2400" b="1" i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Последствия алкоголизма: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поражение мозга</a:t>
            </a:r>
            <a:endParaRPr lang="ru-RU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пищеводное 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кровотечение из варикозных </a:t>
            </a:r>
            <a:r>
              <a:rPr lang="ru-RU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сосудов</a:t>
            </a:r>
            <a:endParaRPr lang="ru-RU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функциональная 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почечная </a:t>
            </a:r>
            <a:r>
              <a:rPr lang="ru-RU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недостаточность</a:t>
            </a:r>
            <a:endParaRPr lang="ru-RU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анемия</a:t>
            </a:r>
            <a:endParaRPr lang="ru-RU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свертываемости крови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827104"/>
            <a:ext cx="3600400" cy="270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209" y="1044986"/>
            <a:ext cx="2902791" cy="23840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861048"/>
            <a:ext cx="3475156" cy="27038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559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332656"/>
            <a:ext cx="454989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Первыми сигналами алкоголизма являются физические проблемы. Поражение печени приводит к алкогольному гепатиту и циррозу, следом идет асцит (жидкость в животе), бактериальный перитонит (воспаляется выстилка брюшной полости), увеличение селезенки. У сильно пьющих людей развивается  алкогольный гепатит и цирроз печени, увеличивается селезенка.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54896"/>
            <a:ext cx="4286250" cy="3200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2701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260648"/>
            <a:ext cx="82809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одного приема небольшой дозы спиртного алкоголь сохраняется в мозгу, сердце, почках, желудке от 49 часов до 15 суток</a:t>
            </a:r>
          </a:p>
          <a:p>
            <a:pPr algn="just"/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Физиологи выяснили следующее: алкоголь в организме остается надолго. Более двух недель длится его вредное действие на организм. Люди, употребляющие спиртное еженедельно, хотя бы раз, никогда не смогут очиститься от алкоголя. В этом случае затормаживается нормальная деятельность головного мозга, человек теряет контроль над собой. Большой вред наносится сердцу, оно досрочно изнашивается, и жизнь человека сокращается.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996952"/>
            <a:ext cx="5830616" cy="3279722"/>
          </a:xfrm>
          <a:prstGeom prst="rect">
            <a:avLst/>
          </a:prstGeom>
          <a:ln w="9525">
            <a:solidFill>
              <a:srgbClr val="0070C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495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476672"/>
            <a:ext cx="777686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Дети, употребляющие алкоголь подвержены инфекционным заболеваниям, так как на самом деле алкоголь ослабевает и утрачивает защитные функции организма. Пневмония, ОРЗ, ОРВИ - вот одни из немногих заболеваний которые постоянно присутствуют у таких детей.</a:t>
            </a:r>
          </a:p>
          <a:p>
            <a:pPr algn="just"/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действием спиртного у детей нарушается работа ритма сердца, выработка ферментов в печени, нарушается фильтрующая функция почек, память, </a:t>
            </a: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мышление.</a:t>
            </a:r>
            <a:endParaRPr lang="ru-RU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624938"/>
            <a:ext cx="5328591" cy="36843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758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692696"/>
            <a:ext cx="39604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Задержка умственного развития вот одно из главных последствий. С трудом усваивается информация в школе, они не внимательны, рассеяны. Дети часто прогуливают занятия в школе, большую часть времени проводят в подъездах домов или в подвалах. Алкоголизм ведет к слабоумию.</a:t>
            </a:r>
          </a:p>
          <a:p>
            <a:pPr algn="just"/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жизни сильно пьющих на 10 – 12 лет меньше средней.</a:t>
            </a:r>
          </a:p>
          <a:p>
            <a:pPr algn="just"/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думают, что пить пиво - модно. Не полностью сформированный организм быстро привыкает к напитку. Если подросток ежедневно будет выпивать бутылку пива, за год станет алкоголиком. 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836712"/>
            <a:ext cx="3171825" cy="494525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5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908720"/>
            <a:ext cx="76328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Пристрастие к алкоголю - причина различных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преступлений!!!</a:t>
            </a:r>
            <a:endParaRPr lang="ru-RU" sz="3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441" y="2412504"/>
            <a:ext cx="6892955" cy="38784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366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242064"/>
            <a:ext cx="741682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Алкоголь "бьет" не только самого пьющего, но и людей, окружающих его.  Вред алкоголя на организм доказан. Даже малые дозы его могут стать причиной больших неприятностей или несчастий: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травм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автокатастроф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лишения работоспособности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распада семьи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утраты духовных потребностей и волевых черт человека.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912568"/>
            <a:ext cx="3718384" cy="245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841" y="3212976"/>
            <a:ext cx="3433352" cy="25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704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299551"/>
            <a:ext cx="4608512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r>
              <a:rPr lang="ru-RU" sz="20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2000" b="1" i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Алкоголь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нарушает обмен веществ в тканях систем и органов организма человека.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Алкоголь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это опасный нервный яд.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Алкоголь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воздействует на кровеносную систему.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Алкоголь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вызывает отмирание клеток всех органов организма. Уменьшается объем мозга и число нервных клеток центральной нервной системы, атрофируется печень, половые железы, слабеет сердце и так далее. Каждое употребление алкоголя вызывает необратимые последствия.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Алкоголь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нарушает структуру ДНК, что плохо сказывается на потомстве.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Алкоголь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не модно, не круто, не прикольно, не снимает стресс.</a:t>
            </a:r>
          </a:p>
          <a:p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620688"/>
            <a:ext cx="4032448" cy="54726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744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253750"/>
            <a:ext cx="5572844" cy="54335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369530"/>
            <a:ext cx="65667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АЛКОГОЛИЗМ ПОБЕДИМ!!!</a:t>
            </a:r>
          </a:p>
        </p:txBody>
      </p:sp>
    </p:spTree>
    <p:extLst>
      <p:ext uri="{BB962C8B-B14F-4D97-AF65-F5344CB8AC3E}">
        <p14:creationId xmlns:p14="http://schemas.microsoft.com/office/powerpoint/2010/main" val="429347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144000" cy="67687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5122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1624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74</TotalTime>
  <Words>808</Words>
  <Application>Microsoft Office PowerPoint</Application>
  <PresentationFormat>Экран (4:3)</PresentationFormat>
  <Paragraphs>49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Подготовили: Сынча А.А.                         Апанасова М.Ю.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семья росток</dc:creator>
  <cp:lastModifiedBy>семья росток</cp:lastModifiedBy>
  <cp:revision>15</cp:revision>
  <dcterms:created xsi:type="dcterms:W3CDTF">2016-03-16T10:10:33Z</dcterms:created>
  <dcterms:modified xsi:type="dcterms:W3CDTF">2016-03-16T12:20:16Z</dcterms:modified>
</cp:coreProperties>
</file>